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76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3" r:id="rId19"/>
    <p:sldId id="274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397" autoAdjust="0"/>
    <p:restoredTop sz="86323" autoAdjust="0"/>
  </p:normalViewPr>
  <p:slideViewPr>
    <p:cSldViewPr>
      <p:cViewPr varScale="1">
        <p:scale>
          <a:sx n="118" d="100"/>
          <a:sy n="118" d="100"/>
        </p:scale>
        <p:origin x="-21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90224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7C210-C73E-45CC-B611-92A3D6B0B3B8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8F37-4690-42D2-BCB3-85D269DBF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332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en-US" baseline="0" dirty="0" smtClean="0"/>
              <a:t> was four or five years old and my mother and I lived with my Grandmother.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8F37-4690-42D2-BCB3-85D269DBFAA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450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2E494BB-1EED-4408-AA41-8519BE3BA8B0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9F1C0D5-A6E2-4B66-8675-9CC01607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Cheesesteaks </a:t>
            </a:r>
            <a:r>
              <a:rPr lang="en-US" sz="2400" dirty="0" smtClean="0"/>
              <a:t>to</a:t>
            </a:r>
            <a:r>
              <a:rPr lang="en-US" dirty="0" smtClean="0"/>
              <a:t> Green Jell-O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Philadelphia </a:t>
            </a:r>
          </a:p>
          <a:p>
            <a:r>
              <a:rPr lang="en-US" dirty="0" smtClean="0"/>
              <a:t>To </a:t>
            </a:r>
          </a:p>
          <a:p>
            <a:r>
              <a:rPr lang="en-US" dirty="0" smtClean="0"/>
              <a:t>Salt Lake City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400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90600"/>
            <a:ext cx="7024744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1978-1980</a:t>
            </a:r>
            <a:br>
              <a:rPr lang="en-US" dirty="0" smtClean="0"/>
            </a:br>
            <a:r>
              <a:rPr lang="en-US" dirty="0" smtClean="0"/>
              <a:t>Just me, myself, and 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i="1" dirty="0" smtClean="0"/>
              <a:t>Life   </a:t>
            </a:r>
          </a:p>
          <a:p>
            <a:pPr marL="68580" indent="0">
              <a:buNone/>
            </a:pPr>
            <a:r>
              <a:rPr lang="en-US" i="1" dirty="0" smtClean="0"/>
              <a:t>      is </a:t>
            </a:r>
          </a:p>
          <a:p>
            <a:pPr marL="6858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 sad </a:t>
            </a:r>
          </a:p>
          <a:p>
            <a:pPr marL="68580" indent="0">
              <a:buNone/>
            </a:pPr>
            <a:r>
              <a:rPr lang="en-US" i="1" dirty="0" smtClean="0"/>
              <a:t>               and </a:t>
            </a:r>
          </a:p>
          <a:p>
            <a:pPr marL="6858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             lonely………</a:t>
            </a:r>
          </a:p>
          <a:p>
            <a:pPr marL="68580" indent="0">
              <a:buNone/>
            </a:pPr>
            <a:endParaRPr lang="en-US" i="1" dirty="0" smtClean="0"/>
          </a:p>
          <a:p>
            <a:pPr marL="68580" indent="0">
              <a:buNone/>
            </a:pPr>
            <a:endParaRPr lang="en-US" i="1" dirty="0"/>
          </a:p>
          <a:p>
            <a:pPr marL="6858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4143186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1980</a:t>
            </a:r>
            <a:br>
              <a:rPr lang="en-US" sz="3600" dirty="0" smtClean="0"/>
            </a:br>
            <a:r>
              <a:rPr lang="en-US" sz="3600" dirty="0" smtClean="0"/>
              <a:t>Never Would Have Guessed </a:t>
            </a:r>
            <a:r>
              <a:rPr lang="en-US" dirty="0" smtClean="0"/>
              <a:t>It!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 smtClean="0"/>
              <a:t>Writing love letters  (former missionary)</a:t>
            </a:r>
          </a:p>
          <a:p>
            <a:pPr marL="68580" indent="0">
              <a:buNone/>
            </a:pPr>
            <a:r>
              <a:rPr lang="en-US" dirty="0" smtClean="0"/>
              <a:t>Invited to move to Utah ( same missionary)</a:t>
            </a:r>
          </a:p>
          <a:p>
            <a:pPr marL="68580" indent="0">
              <a:buNone/>
            </a:pPr>
            <a:r>
              <a:rPr lang="en-US" dirty="0" smtClean="0"/>
              <a:t>“Oh My  God I’m in Utah” </a:t>
            </a:r>
          </a:p>
          <a:p>
            <a:pPr marL="68580" indent="0">
              <a:buNone/>
            </a:pPr>
            <a:r>
              <a:rPr lang="en-US" dirty="0" smtClean="0"/>
              <a:t>2000 miles away from home</a:t>
            </a:r>
          </a:p>
          <a:p>
            <a:pPr marL="68580" indent="0">
              <a:buNone/>
            </a:pPr>
            <a:r>
              <a:rPr lang="en-US" dirty="0" smtClean="0">
                <a:latin typeface="Comic Sans MS" pitchFamily="66" charset="0"/>
              </a:rPr>
              <a:t>Missionary is a </a:t>
            </a:r>
            <a:r>
              <a:rPr lang="en-US" dirty="0" smtClean="0">
                <a:latin typeface="Comic Sans MS" pitchFamily="66" charset="0"/>
                <a:cs typeface="Aharoni" pitchFamily="2" charset="-79"/>
              </a:rPr>
              <a:t>jerk!!!</a:t>
            </a:r>
          </a:p>
          <a:p>
            <a:pPr marL="68580" indent="0">
              <a:buNone/>
            </a:pPr>
            <a:r>
              <a:rPr lang="en-US" dirty="0" smtClean="0">
                <a:cs typeface="Aharoni" pitchFamily="2" charset="-79"/>
              </a:rPr>
              <a:t>I am staying Anyway!</a:t>
            </a:r>
          </a:p>
          <a:p>
            <a:pPr marL="68580" indent="0">
              <a:buNone/>
            </a:pPr>
            <a:r>
              <a:rPr lang="en-US" dirty="0" smtClean="0">
                <a:cs typeface="Aharoni" pitchFamily="2" charset="-79"/>
              </a:rPr>
              <a:t>What are “roommates”</a:t>
            </a:r>
          </a:p>
          <a:p>
            <a:pPr marL="68580" indent="0">
              <a:buNone/>
            </a:pPr>
            <a:r>
              <a:rPr lang="en-US" dirty="0" smtClean="0">
                <a:cs typeface="Aharoni" pitchFamily="2" charset="-79"/>
              </a:rPr>
              <a:t>I have five of them, OMG</a:t>
            </a:r>
          </a:p>
          <a:p>
            <a:pPr marL="68580" indent="0">
              <a:buNone/>
            </a:pPr>
            <a:r>
              <a:rPr lang="en-US" dirty="0" smtClean="0">
                <a:cs typeface="Aharoni" pitchFamily="2" charset="-79"/>
              </a:rPr>
              <a:t>Have some Green Jell-O</a:t>
            </a:r>
          </a:p>
          <a:p>
            <a:pPr marL="68580" indent="0">
              <a:buNone/>
            </a:pPr>
            <a:endParaRPr lang="en-US" dirty="0" smtClean="0">
              <a:cs typeface="Aharoni" pitchFamily="2" charset="-79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7893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1981</a:t>
            </a:r>
            <a:br>
              <a:rPr lang="en-US" dirty="0" smtClean="0"/>
            </a:br>
            <a:r>
              <a:rPr lang="en-US" dirty="0" smtClean="0"/>
              <a:t>Green Jell-O Anyone?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Life in Utah </a:t>
            </a:r>
          </a:p>
          <a:p>
            <a:pPr marL="68580" indent="0">
              <a:buNone/>
            </a:pPr>
            <a:r>
              <a:rPr lang="en-US" dirty="0" smtClean="0"/>
              <a:t>Hey Dad, they have pipes in under their lawns and sprinklers pop up to water the grass.</a:t>
            </a:r>
          </a:p>
          <a:p>
            <a:pPr marL="68580" indent="0">
              <a:buNone/>
            </a:pPr>
            <a:r>
              <a:rPr lang="en-US" dirty="0" smtClean="0"/>
              <a:t>It was 110 degrees out today and I am not sweating.  This is WONDERFUL!</a:t>
            </a:r>
          </a:p>
          <a:p>
            <a:pPr marL="68580" indent="0">
              <a:buNone/>
            </a:pPr>
            <a:r>
              <a:rPr lang="en-US" dirty="0" smtClean="0"/>
              <a:t>I have lots of friends!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04562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June Osler died July 22,1982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000" dirty="0" smtClean="0"/>
              <a:t>Hi there, </a:t>
            </a:r>
          </a:p>
          <a:p>
            <a:pPr marL="68580" indent="0">
              <a:buNone/>
            </a:pPr>
            <a:r>
              <a:rPr lang="en-US" sz="2000" dirty="0" smtClean="0"/>
              <a:t>How are you, you know I still miss you. Me too mom…</a:t>
            </a:r>
          </a:p>
          <a:p>
            <a:pPr marL="68580" indent="0">
              <a:buNone/>
            </a:pPr>
            <a:r>
              <a:rPr lang="en-US" sz="2000" dirty="0" smtClean="0"/>
              <a:t>So what’s new?</a:t>
            </a:r>
          </a:p>
          <a:p>
            <a:pPr marL="68580" indent="0">
              <a:buNone/>
            </a:pPr>
            <a:r>
              <a:rPr lang="en-US" sz="2000" dirty="0" smtClean="0"/>
              <a:t>Well I don’t want you to worry. But it looks like the smoking finally caught up with me.  They say I will need surgery and of course drugs too. </a:t>
            </a:r>
          </a:p>
          <a:p>
            <a:pPr marL="68580" indent="0">
              <a:buNone/>
            </a:pPr>
            <a:r>
              <a:rPr lang="en-US" sz="2000" dirty="0" smtClean="0"/>
              <a:t>No you don’t have to come back……I will be fine. Let’s just wait and see.  </a:t>
            </a:r>
          </a:p>
          <a:p>
            <a:pPr marL="68580" indent="0">
              <a:buNone/>
            </a:pPr>
            <a:r>
              <a:rPr lang="en-US" sz="2000" dirty="0" smtClean="0"/>
              <a:t>Returned home February 1982, mother dies in July 22,1982</a:t>
            </a:r>
          </a:p>
        </p:txBody>
      </p:sp>
    </p:spTree>
    <p:extLst>
      <p:ext uri="{BB962C8B-B14F-4D97-AF65-F5344CB8AC3E}">
        <p14:creationId xmlns:p14="http://schemas.microsoft.com/office/powerpoint/2010/main" xmlns="" val="654815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024744" cy="1143000"/>
          </a:xfrm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1983</a:t>
            </a:r>
            <a:br>
              <a:rPr lang="en-US" dirty="0" smtClean="0"/>
            </a:br>
            <a:r>
              <a:rPr lang="en-US" dirty="0" smtClean="0"/>
              <a:t>Promise me you will go back!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Finally returned to Utah March 1983</a:t>
            </a:r>
          </a:p>
          <a:p>
            <a:pPr marL="68580" indent="0">
              <a:buNone/>
            </a:pPr>
            <a:r>
              <a:rPr lang="en-US" dirty="0" smtClean="0"/>
              <a:t>Unemployed </a:t>
            </a:r>
            <a:endParaRPr lang="en-US" dirty="0"/>
          </a:p>
          <a:p>
            <a:pPr marL="68580" indent="0">
              <a:buNone/>
            </a:pPr>
            <a:r>
              <a:rPr lang="en-US" dirty="0" smtClean="0"/>
              <a:t>Desperate</a:t>
            </a:r>
          </a:p>
          <a:p>
            <a:pPr marL="68580" indent="0">
              <a:buNone/>
            </a:pPr>
            <a:r>
              <a:rPr lang="en-US" dirty="0" smtClean="0"/>
              <a:t>Took job at 7-11, Graveyard shift/Westside</a:t>
            </a:r>
          </a:p>
          <a:p>
            <a:pPr marL="68580" indent="0">
              <a:buNone/>
            </a:pPr>
            <a:r>
              <a:rPr lang="en-US" dirty="0" smtClean="0"/>
              <a:t>Single </a:t>
            </a:r>
          </a:p>
          <a:p>
            <a:pPr marL="68580" indent="0">
              <a:buNone/>
            </a:pPr>
            <a:r>
              <a:rPr lang="en-US" dirty="0" smtClean="0"/>
              <a:t>I need a change!</a:t>
            </a:r>
          </a:p>
          <a:p>
            <a:pPr marL="68580" indent="0">
              <a:buNone/>
            </a:pPr>
            <a:r>
              <a:rPr lang="en-US" dirty="0" smtClean="0"/>
              <a:t>	 </a:t>
            </a:r>
          </a:p>
          <a:p>
            <a:pPr marL="6858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9923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1985-</a:t>
            </a:r>
            <a:br>
              <a:rPr lang="en-US" dirty="0" smtClean="0"/>
            </a:br>
            <a:r>
              <a:rPr lang="en-US" dirty="0" smtClean="0"/>
              <a:t>Living on the wild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6777317" cy="2934147"/>
          </a:xfr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pPr marL="68580" indent="0">
              <a:buNone/>
            </a:pPr>
            <a:r>
              <a:rPr lang="en-US" dirty="0" smtClean="0"/>
              <a:t>Hanging out with “the wrong” crowd</a:t>
            </a:r>
          </a:p>
          <a:p>
            <a:pPr marL="68580" indent="0">
              <a:buNone/>
            </a:pPr>
            <a:r>
              <a:rPr lang="en-US" dirty="0" smtClean="0"/>
              <a:t>  Party Time 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Party Time </a:t>
            </a:r>
          </a:p>
          <a:p>
            <a:pPr marL="68580" indent="0">
              <a:buNone/>
            </a:pPr>
            <a:r>
              <a:rPr lang="en-US" dirty="0" smtClean="0"/>
              <a:t>                      </a:t>
            </a:r>
            <a:r>
              <a:rPr lang="en-US" sz="3600" dirty="0" smtClean="0">
                <a:latin typeface="Mathematica6" pitchFamily="2" charset="0"/>
                <a:ea typeface="Mathematica6" pitchFamily="2" charset="0"/>
              </a:rPr>
              <a:t>I am turning thirty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340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Ronald Clay </a:t>
            </a:r>
            <a:r>
              <a:rPr lang="en-US" dirty="0" err="1" smtClean="0"/>
              <a:t>Chesnut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1986-2006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54" y="2057400"/>
            <a:ext cx="6777317" cy="3962400"/>
          </a:xfrm>
        </p:spPr>
        <p:txBody>
          <a:bodyPr/>
          <a:lstStyle/>
          <a:p>
            <a:pPr marL="68580" indent="0">
              <a:buNone/>
            </a:pPr>
            <a:endParaRPr lang="en-US" i="1" dirty="0" smtClean="0">
              <a:latin typeface="Cambria" pitchFamily="18" charset="0"/>
            </a:endParaRPr>
          </a:p>
          <a:p>
            <a:pPr marL="68580" indent="0">
              <a:buNone/>
            </a:pPr>
            <a:r>
              <a:rPr lang="en-US" sz="2000" i="1" dirty="0" smtClean="0">
                <a:latin typeface="Bradley Hand ITC" pitchFamily="66" charset="0"/>
              </a:rPr>
              <a:t>'Cause </a:t>
            </a:r>
            <a:r>
              <a:rPr lang="en-US" sz="2000" i="1" dirty="0">
                <a:latin typeface="Bradley Hand ITC" pitchFamily="66" charset="0"/>
              </a:rPr>
              <a:t>I can't make you love me if you </a:t>
            </a:r>
            <a:r>
              <a:rPr lang="en-US" sz="2000" i="1" dirty="0" smtClean="0">
                <a:latin typeface="Bradley Hand ITC" pitchFamily="66" charset="0"/>
              </a:rPr>
              <a:t>don't</a:t>
            </a:r>
            <a:endParaRPr lang="en-US" sz="2000" dirty="0" smtClean="0">
              <a:latin typeface="Bradley Hand ITC" pitchFamily="66" charset="0"/>
            </a:endParaRPr>
          </a:p>
          <a:p>
            <a:pPr marL="68580" indent="0">
              <a:buNone/>
            </a:pPr>
            <a:r>
              <a:rPr lang="en-US" sz="2000" i="1" dirty="0" smtClean="0">
                <a:latin typeface="Bradley Hand ITC" pitchFamily="66" charset="0"/>
              </a:rPr>
              <a:t>You </a:t>
            </a:r>
            <a:r>
              <a:rPr lang="en-US" sz="2000" i="1" dirty="0">
                <a:latin typeface="Bradley Hand ITC" pitchFamily="66" charset="0"/>
              </a:rPr>
              <a:t>can't make your heart </a:t>
            </a:r>
            <a:endParaRPr lang="en-US" sz="2000" i="1" dirty="0" smtClean="0">
              <a:latin typeface="Bradley Hand ITC" pitchFamily="66" charset="0"/>
            </a:endParaRPr>
          </a:p>
          <a:p>
            <a:pPr marL="68580" indent="0">
              <a:buNone/>
            </a:pPr>
            <a:r>
              <a:rPr lang="en-US" sz="2000" i="1" dirty="0" smtClean="0">
                <a:latin typeface="Bradley Hand ITC" pitchFamily="66" charset="0"/>
              </a:rPr>
              <a:t>feel </a:t>
            </a:r>
            <a:r>
              <a:rPr lang="en-US" sz="2000" i="1" dirty="0">
                <a:latin typeface="Bradley Hand ITC" pitchFamily="66" charset="0"/>
              </a:rPr>
              <a:t>something it won't</a:t>
            </a:r>
            <a:r>
              <a:rPr lang="en-US" i="1" dirty="0">
                <a:latin typeface="Cambria" pitchFamily="18" charset="0"/>
              </a:rPr>
              <a:t>.</a:t>
            </a:r>
            <a:endParaRPr lang="en-US" dirty="0">
              <a:latin typeface="Cambria" pitchFamily="18" charset="0"/>
            </a:endParaRPr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6537" y="3352800"/>
            <a:ext cx="32766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4831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 We are a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70C0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68580" indent="0">
              <a:buNone/>
            </a:pPr>
            <a:r>
              <a:rPr lang="en-US" dirty="0" smtClean="0"/>
              <a:t>Justin Clay December 19,1986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       Kyle Wayne October 1,1989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>
                <a:latin typeface="Lucida Handwriting" pitchFamily="66" charset="0"/>
              </a:rPr>
              <a:t>                 You fill my heart with LOVE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235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The rest is 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>
                <a:latin typeface="Arial" pitchFamily="34" charset="0"/>
                <a:ea typeface="Tahoma" pitchFamily="34" charset="0"/>
                <a:cs typeface="Arial" pitchFamily="34" charset="0"/>
              </a:rPr>
              <a:t>W</a:t>
            </a:r>
            <a:r>
              <a:rPr lang="en-US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ith 7-11 1983-1993  </a:t>
            </a:r>
            <a:r>
              <a:rPr lang="en-US" sz="1600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Market Area Trainer Northern Utah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Quit job for second child</a:t>
            </a:r>
          </a:p>
          <a:p>
            <a:pPr marL="6858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Husband walks out.</a:t>
            </a:r>
          </a:p>
          <a:p>
            <a:pPr marL="68580" indent="0">
              <a:buNone/>
            </a:pPr>
            <a:r>
              <a:rPr lang="en-US" dirty="0" smtClean="0">
                <a:latin typeface="Franklin Gothic Medium" pitchFamily="34" charset="0"/>
                <a:cs typeface="Aharoni" pitchFamily="2" charset="-79"/>
              </a:rPr>
              <a:t>No Money </a:t>
            </a:r>
          </a:p>
          <a:p>
            <a:pPr marL="68580" indent="0">
              <a:buNone/>
            </a:pPr>
            <a:r>
              <a:rPr lang="en-US" dirty="0" smtClean="0">
                <a:latin typeface="Britannic Bold" pitchFamily="34" charset="0"/>
              </a:rPr>
              <a:t>LIFE REALLY SUCKS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Work in Child Care to be children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Children grown, still in childcare</a:t>
            </a:r>
          </a:p>
          <a:p>
            <a:pPr marL="6858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have each other, we are going to have some FUN</a:t>
            </a:r>
          </a:p>
          <a:p>
            <a:pPr marL="68580" indent="0">
              <a:buNone/>
            </a:pPr>
            <a:endParaRPr lang="en-US" dirty="0" smtClean="0">
              <a:latin typeface="Britannic Bold" pitchFamily="34" charset="0"/>
            </a:endParaRPr>
          </a:p>
          <a:p>
            <a:pPr marL="68580" indent="0">
              <a:buNone/>
            </a:pPr>
            <a:endParaRPr lang="en-US" dirty="0" smtClean="0">
              <a:latin typeface="Britannic Bold" pitchFamily="34" charset="0"/>
            </a:endParaRP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601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Let’s have some of that FUN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marL="68580" indent="0">
              <a:buNone/>
            </a:pPr>
            <a:r>
              <a:rPr lang="en-US" sz="9600" dirty="0" smtClean="0"/>
              <a:t>Oh! Look lets save that. Collecting junk</a:t>
            </a:r>
          </a:p>
          <a:p>
            <a:pPr marL="68580" indent="0">
              <a:buNone/>
            </a:pPr>
            <a:endParaRPr lang="en-US" sz="9600" dirty="0"/>
          </a:p>
          <a:p>
            <a:pPr marL="68580" indent="0">
              <a:buNone/>
            </a:pPr>
            <a:r>
              <a:rPr lang="en-US" sz="9600" dirty="0" smtClean="0"/>
              <a:t>Story Time </a:t>
            </a:r>
          </a:p>
          <a:p>
            <a:pPr marL="68580" indent="0">
              <a:buNone/>
            </a:pPr>
            <a:endParaRPr lang="en-US" sz="9600" dirty="0" smtClean="0"/>
          </a:p>
          <a:p>
            <a:pPr marL="68580" indent="0">
              <a:buNone/>
            </a:pPr>
            <a:r>
              <a:rPr lang="en-US" sz="9600" dirty="0" smtClean="0"/>
              <a:t>Playground  connoisseurs </a:t>
            </a:r>
          </a:p>
          <a:p>
            <a:pPr marL="68580" indent="0">
              <a:buNone/>
            </a:pPr>
            <a:endParaRPr lang="en-US" sz="9600" dirty="0" smtClean="0"/>
          </a:p>
          <a:p>
            <a:pPr marL="68580" indent="0">
              <a:buNone/>
            </a:pPr>
            <a:r>
              <a:rPr lang="en-US" sz="9600" dirty="0" smtClean="0"/>
              <a:t>Going to church</a:t>
            </a:r>
          </a:p>
          <a:p>
            <a:pPr marL="68580" indent="0">
              <a:buNone/>
            </a:pPr>
            <a:endParaRPr lang="en-US" sz="9600" dirty="0" smtClean="0"/>
          </a:p>
          <a:p>
            <a:pPr marL="68580" indent="0">
              <a:buNone/>
            </a:pPr>
            <a:r>
              <a:rPr lang="en-US" sz="9600" dirty="0" smtClean="0"/>
              <a:t>TMNT (Teenage Mutant Ninja Turtles)</a:t>
            </a:r>
          </a:p>
          <a:p>
            <a:pPr marL="68580" indent="0">
              <a:buNone/>
            </a:pPr>
            <a:endParaRPr lang="en-US" sz="9600" dirty="0" smtClean="0"/>
          </a:p>
          <a:p>
            <a:pPr marL="68580" indent="0">
              <a:buNone/>
            </a:pP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r>
              <a:rPr lang="en-US" sz="4800" dirty="0"/>
              <a:t/>
            </a:r>
            <a:br>
              <a:rPr lang="en-US" sz="4800" dirty="0"/>
            </a:b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endParaRPr lang="en-US" sz="4800" dirty="0" smtClean="0"/>
          </a:p>
          <a:p>
            <a:pPr marL="68580" indent="0">
              <a:buNone/>
            </a:pPr>
            <a:endParaRPr lang="en-US" sz="4800" dirty="0"/>
          </a:p>
          <a:p>
            <a:pPr marL="68580" indent="0">
              <a:buNone/>
            </a:pP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043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March 23,1956</a:t>
            </a:r>
            <a:br>
              <a:rPr lang="en-US" dirty="0" smtClean="0"/>
            </a:br>
            <a:r>
              <a:rPr lang="en-US" dirty="0" smtClean="0"/>
              <a:t>Cookie is born to a single mom</a:t>
            </a:r>
            <a:endParaRPr lang="en-US" dirty="0"/>
          </a:p>
        </p:txBody>
      </p:sp>
      <p:pic>
        <p:nvPicPr>
          <p:cNvPr id="1026" name="Picture 2" descr="C:\Users\cosler\AppData\Local\Microsoft\Windows\Temporary Internet Files\Content.IE5\OSW7WR28\MP900382915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5644" y="2324100"/>
            <a:ext cx="49117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1207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smtClean="0"/>
              <a:t>Oh wait look there’s more!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 smtClean="0"/>
              <a:t>Just when you think  it’s over, and it’s time to grow old. </a:t>
            </a:r>
          </a:p>
          <a:p>
            <a:pPr marL="68580" indent="0">
              <a:buNone/>
            </a:pPr>
            <a:r>
              <a:rPr lang="en-US" dirty="0" smtClean="0"/>
              <a:t>Something  sneaks inside you and takes a hold.</a:t>
            </a:r>
          </a:p>
          <a:p>
            <a:pPr marL="68580" indent="0">
              <a:buNone/>
            </a:pPr>
            <a:r>
              <a:rPr lang="en-US" dirty="0" smtClean="0"/>
              <a:t>Reminds you that you have way much more to do.</a:t>
            </a:r>
          </a:p>
          <a:p>
            <a:pPr marL="68580" indent="0">
              <a:buNone/>
            </a:pPr>
            <a:r>
              <a:rPr lang="en-US" dirty="0" smtClean="0"/>
              <a:t>So enjoy it now, it’s all for you!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sz="1200" dirty="0" smtClean="0"/>
              <a:t>Oh My Heck Carol! Look at you! 2012</a:t>
            </a:r>
          </a:p>
        </p:txBody>
      </p:sp>
    </p:spTree>
    <p:extLst>
      <p:ext uri="{BB962C8B-B14F-4D97-AF65-F5344CB8AC3E}">
        <p14:creationId xmlns:p14="http://schemas.microsoft.com/office/powerpoint/2010/main" xmlns="" val="406246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2012</a:t>
            </a:r>
            <a:br>
              <a:rPr lang="en-US" dirty="0" smtClean="0"/>
            </a:br>
            <a:r>
              <a:rPr lang="en-US" dirty="0" smtClean="0"/>
              <a:t>Life In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sz="1800" dirty="0" smtClean="0"/>
              <a:t>This little project has been fun.</a:t>
            </a:r>
          </a:p>
          <a:p>
            <a:pPr marL="68580" indent="0">
              <a:buNone/>
            </a:pPr>
            <a:r>
              <a:rPr lang="en-US" sz="1800" dirty="0" smtClean="0"/>
              <a:t>It has also been hard.</a:t>
            </a:r>
          </a:p>
          <a:p>
            <a:pPr marL="68580" indent="0">
              <a:buNone/>
            </a:pPr>
            <a:r>
              <a:rPr lang="en-US" sz="1800" dirty="0" smtClean="0"/>
              <a:t>Looking back at one’s life can a trip down </a:t>
            </a:r>
            <a:r>
              <a:rPr lang="en-US" sz="1800" dirty="0"/>
              <a:t>M</a:t>
            </a:r>
            <a:r>
              <a:rPr lang="en-US" sz="1800" dirty="0" smtClean="0"/>
              <a:t>emory Lane or trip down Memory Alley.</a:t>
            </a:r>
          </a:p>
          <a:p>
            <a:pPr marL="68580" indent="0">
              <a:buNone/>
            </a:pPr>
            <a:r>
              <a:rPr lang="en-US" sz="1800" dirty="0" smtClean="0"/>
              <a:t>Luckily for me it was a pleasant trip.</a:t>
            </a:r>
          </a:p>
          <a:p>
            <a:pPr marL="68580" indent="0">
              <a:buNone/>
            </a:pPr>
            <a:r>
              <a:rPr lang="en-US" sz="1800" dirty="0" smtClean="0"/>
              <a:t>I realized that though I had some lonely times in my life, I had some wonderful people who filled my life with joy and purpose. </a:t>
            </a:r>
          </a:p>
          <a:p>
            <a:pPr marL="68580" indent="0">
              <a:buNone/>
            </a:pPr>
            <a:r>
              <a:rPr lang="en-US" sz="1800" dirty="0" smtClean="0"/>
              <a:t>I also realized that Fifty-Five years  can fit into twenty-one power point slides. </a:t>
            </a:r>
          </a:p>
          <a:p>
            <a:pPr marL="68580" indent="0">
              <a:buNone/>
            </a:pPr>
            <a:r>
              <a:rPr lang="en-US" sz="1800" dirty="0" smtClean="0"/>
              <a:t>I look forward to creating more slides to life and this power point</a:t>
            </a:r>
          </a:p>
          <a:p>
            <a:pPr marL="6858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6506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1956-1962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2209800"/>
            <a:ext cx="2057400" cy="2057400"/>
          </a:xfrm>
        </p:spPr>
      </p:pic>
      <p:sp>
        <p:nvSpPr>
          <p:cNvPr id="14" name="Rectangle 13"/>
          <p:cNvSpPr/>
          <p:nvPr/>
        </p:nvSpPr>
        <p:spPr>
          <a:xfrm>
            <a:off x="3657600" y="2438400"/>
            <a:ext cx="403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WEST PHILADELPHIA</a:t>
            </a:r>
          </a:p>
          <a:p>
            <a:endParaRPr lang="en-US" dirty="0"/>
          </a:p>
          <a:p>
            <a:r>
              <a:rPr lang="en-US" dirty="0" smtClean="0"/>
              <a:t>I</a:t>
            </a:r>
            <a:r>
              <a:rPr lang="en-US" baseline="0" dirty="0" smtClean="0"/>
              <a:t> was four or five years old and my mother and I lived with my Grandmother. There is a tavern</a:t>
            </a:r>
            <a:r>
              <a:rPr lang="en-US" dirty="0" smtClean="0"/>
              <a:t> called the Park Rail we lived on top of the bar. We had a side door entrance. The corner restaurant is where my best friend’s  mom worked.</a:t>
            </a:r>
          </a:p>
          <a:p>
            <a:endParaRPr lang="en-US" baseline="0" dirty="0"/>
          </a:p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xmlns="" val="243531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1962</a:t>
            </a:r>
            <a:br>
              <a:rPr lang="en-US" dirty="0" smtClean="0"/>
            </a:br>
            <a:r>
              <a:rPr lang="en-US" dirty="0" smtClean="0"/>
              <a:t>Good Shepherd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00B0F0"/>
            </a:solidFill>
          </a:ln>
        </p:spPr>
        <p:txBody>
          <a:bodyPr/>
          <a:lstStyle/>
          <a:p>
            <a:pPr marL="68580" indent="0">
              <a:buNone/>
            </a:pPr>
            <a:r>
              <a:rPr lang="en-US" sz="2000" dirty="0" smtClean="0"/>
              <a:t>Moved to a new neighborhood to go to  school. I could not attend the school in my old neighborhood. It was for Italian families only, your family needed to be at least one half Italian to attend. </a:t>
            </a:r>
          </a:p>
          <a:p>
            <a:pPr marL="68580" indent="0">
              <a:buNone/>
            </a:pPr>
            <a:r>
              <a:rPr lang="en-US" sz="2000" dirty="0" smtClean="0"/>
              <a:t>I look back at my catholic education</a:t>
            </a:r>
          </a:p>
          <a:p>
            <a:pPr marL="68580" indent="0">
              <a:buNone/>
            </a:pPr>
            <a:r>
              <a:rPr lang="en-US" sz="2000" dirty="0" smtClean="0"/>
              <a:t>As an important part of who I am. </a:t>
            </a:r>
            <a:r>
              <a:rPr lang="en-US" sz="2000" dirty="0"/>
              <a:t> </a:t>
            </a:r>
            <a:endParaRPr lang="en-US" sz="20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810000"/>
            <a:ext cx="2495550" cy="252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1734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024744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1962-1970</a:t>
            </a:r>
            <a:br>
              <a:rPr lang="en-US" dirty="0" smtClean="0"/>
            </a:br>
            <a:r>
              <a:rPr lang="en-US" dirty="0" smtClean="0"/>
              <a:t> Fun Memories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68580" indent="0">
              <a:buNone/>
            </a:pPr>
            <a:r>
              <a:rPr lang="en-US" dirty="0" smtClean="0"/>
              <a:t>Water </a:t>
            </a:r>
            <a:r>
              <a:rPr lang="en-US" dirty="0"/>
              <a:t> </a:t>
            </a:r>
            <a:r>
              <a:rPr lang="en-US" dirty="0" smtClean="0"/>
              <a:t>Ice –Ice cold treat </a:t>
            </a:r>
          </a:p>
          <a:p>
            <a:pPr marL="68580" indent="0">
              <a:buNone/>
            </a:pPr>
            <a:r>
              <a:rPr lang="en-US" dirty="0" smtClean="0"/>
              <a:t>Soft pretzel – Salty snack</a:t>
            </a:r>
          </a:p>
          <a:p>
            <a:pPr marL="68580" indent="0">
              <a:buNone/>
            </a:pPr>
            <a:r>
              <a:rPr lang="en-US" dirty="0" smtClean="0"/>
              <a:t>Fire plug –Summer water fun</a:t>
            </a:r>
          </a:p>
          <a:p>
            <a:pPr marL="68580" indent="0">
              <a:buNone/>
            </a:pPr>
            <a:r>
              <a:rPr lang="en-US" dirty="0" smtClean="0"/>
              <a:t>Trolley Car – City Transportation</a:t>
            </a:r>
          </a:p>
          <a:p>
            <a:pPr marL="68580" indent="0">
              <a:buNone/>
            </a:pPr>
            <a:r>
              <a:rPr lang="en-US" dirty="0" smtClean="0"/>
              <a:t>Hoagies – Deli roll sandwiches</a:t>
            </a:r>
          </a:p>
          <a:p>
            <a:pPr marL="68580" indent="0">
              <a:buNone/>
            </a:pPr>
            <a:r>
              <a:rPr lang="en-US" dirty="0" smtClean="0"/>
              <a:t>Uniform –Catholic Dress code</a:t>
            </a:r>
          </a:p>
          <a:p>
            <a:pPr marL="68580" indent="0">
              <a:buNone/>
            </a:pPr>
            <a:r>
              <a:rPr lang="en-US" dirty="0" smtClean="0"/>
              <a:t>Taprooms- Neighborhood Taverns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18434" name="Picture 2" descr="http://brooklynology.brooklynpubliclibrary.org/image.axd?picture=2011%2F7%2Ftoddlerandhydra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2505364" cy="2066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30339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 fun continues… </a:t>
            </a:r>
            <a:br>
              <a:rPr lang="en-US" dirty="0" smtClean="0"/>
            </a:br>
            <a:r>
              <a:rPr lang="en-US" dirty="0" smtClean="0"/>
              <a:t>Mommy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My mother and I lived a near perfect life.</a:t>
            </a:r>
          </a:p>
          <a:p>
            <a:pPr marL="68580" indent="0">
              <a:buNone/>
            </a:pPr>
            <a:r>
              <a:rPr lang="en-US" dirty="0" smtClean="0"/>
              <a:t>She was a rare woman. </a:t>
            </a:r>
            <a:endParaRPr lang="en-US" dirty="0"/>
          </a:p>
          <a:p>
            <a:pPr marL="68580" indent="0">
              <a:buNone/>
            </a:pPr>
            <a:r>
              <a:rPr lang="en-US" dirty="0" smtClean="0"/>
              <a:t>She was unconventional is her parenting style.</a:t>
            </a:r>
          </a:p>
          <a:p>
            <a:pPr marL="68580" indent="0">
              <a:buNone/>
            </a:pPr>
            <a:r>
              <a:rPr lang="en-US" dirty="0" smtClean="0"/>
              <a:t>Allowing me more freedom than most children.</a:t>
            </a:r>
          </a:p>
          <a:p>
            <a:pPr marL="68580" indent="0">
              <a:buNone/>
            </a:pPr>
            <a:r>
              <a:rPr lang="en-US" dirty="0" smtClean="0"/>
              <a:t>We would talk about anything  everything. </a:t>
            </a:r>
          </a:p>
          <a:p>
            <a:pPr marL="68580" indent="0">
              <a:buNone/>
            </a:pPr>
            <a:r>
              <a:rPr lang="en-US" dirty="0" smtClean="0"/>
              <a:t>Nothing was off limits.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70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1969-1975</a:t>
            </a:r>
            <a:br>
              <a:rPr lang="en-US" dirty="0" smtClean="0"/>
            </a:br>
            <a:r>
              <a:rPr lang="en-US" dirty="0" smtClean="0"/>
              <a:t>Let’s Get Serious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65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dirty="0" smtClean="0">
                <a:latin typeface="Algerian" pitchFamily="82" charset="0"/>
              </a:rPr>
              <a:t>   Slough School</a:t>
            </a:r>
          </a:p>
          <a:p>
            <a:pPr marL="68580" indent="0">
              <a:buNone/>
            </a:pPr>
            <a:r>
              <a:rPr lang="en-US" dirty="0" smtClean="0">
                <a:latin typeface="Bodoni MT Black" pitchFamily="18" charset="0"/>
              </a:rPr>
              <a:t>                      Juvenile  Court </a:t>
            </a:r>
          </a:p>
          <a:p>
            <a:pPr marL="68580" indent="0">
              <a:buNone/>
            </a:pPr>
            <a:r>
              <a:rPr lang="en-US" dirty="0" smtClean="0">
                <a:latin typeface="Ravie" pitchFamily="82" charset="0"/>
              </a:rPr>
              <a:t>  Leave Home</a:t>
            </a:r>
          </a:p>
          <a:p>
            <a:pPr marL="68580" indent="0">
              <a:buNone/>
            </a:pPr>
            <a:r>
              <a:rPr lang="en-US" dirty="0" smtClean="0">
                <a:latin typeface="Comic Sans MS" pitchFamily="66" charset="0"/>
              </a:rPr>
              <a:t>                Work/lived  as a Nanny for a neighbor</a:t>
            </a:r>
          </a:p>
          <a:p>
            <a:pPr marL="68580" indent="0">
              <a:buNone/>
            </a:pPr>
            <a:r>
              <a:rPr lang="en-US" dirty="0" smtClean="0">
                <a:latin typeface="Cooper Black" pitchFamily="18" charset="0"/>
                <a:ea typeface="Gulim" pitchFamily="34" charset="-127"/>
              </a:rPr>
              <a:t>   Started using drugs</a:t>
            </a:r>
          </a:p>
          <a:p>
            <a:pPr marL="68580" indent="0">
              <a:buNone/>
            </a:pPr>
            <a:r>
              <a:rPr lang="en-US" b="1" dirty="0" smtClean="0">
                <a:latin typeface="Bradley Hand ITC" pitchFamily="66" charset="0"/>
              </a:rPr>
              <a:t>                                    Lost four friends to drugs </a:t>
            </a:r>
          </a:p>
          <a:p>
            <a:pPr marL="68580" indent="0">
              <a:buNone/>
            </a:pPr>
            <a:r>
              <a:rPr lang="en-US" dirty="0" smtClean="0">
                <a:latin typeface="Elephant" pitchFamily="18" charset="0"/>
              </a:rPr>
              <a:t>              Life going no where</a:t>
            </a:r>
          </a:p>
          <a:p>
            <a:pPr marL="68580" indent="0">
              <a:buNone/>
            </a:pPr>
            <a:endParaRPr lang="en-US" dirty="0">
              <a:latin typeface="Elephant" pitchFamily="18" charset="0"/>
            </a:endParaRPr>
          </a:p>
          <a:p>
            <a:pPr marL="68580" indent="0">
              <a:buNone/>
            </a:pP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033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Nanny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09800"/>
            <a:ext cx="2838450" cy="3237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19200" y="2590800"/>
            <a:ext cx="396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 other family. I started taking care of this family when the little one in pink was born. I took care of these young ladies for nearly six years. ( I am not the tall one)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1975-1978</a:t>
            </a:r>
            <a:br>
              <a:rPr lang="en-US" dirty="0" smtClean="0"/>
            </a:br>
            <a:r>
              <a:rPr lang="en-US" dirty="0" smtClean="0"/>
              <a:t>BREATHE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  <a:ln>
            <a:solidFill>
              <a:srgbClr val="7030A0"/>
            </a:solidFill>
          </a:ln>
        </p:spPr>
        <p:txBody>
          <a:bodyPr/>
          <a:lstStyle/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Returned  Home </a:t>
            </a:r>
          </a:p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Moved to a small town(really small)</a:t>
            </a:r>
          </a:p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Attend College</a:t>
            </a:r>
          </a:p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Became a Mormon </a:t>
            </a:r>
          </a:p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Receive my Practical Nursing Degree </a:t>
            </a:r>
          </a:p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Started working  as an LPN at a Senior Center</a:t>
            </a:r>
          </a:p>
          <a:p>
            <a:pPr marL="68580" indent="0">
              <a:buNone/>
            </a:pPr>
            <a:r>
              <a:rPr lang="en-US" dirty="0" smtClean="0">
                <a:latin typeface="Bradley Hand ITC" pitchFamily="66" charset="0"/>
                <a:cs typeface="Calibri" pitchFamily="34" charset="0"/>
              </a:rPr>
              <a:t>               Just a little lonely 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438400"/>
            <a:ext cx="12001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998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599</TotalTime>
  <Words>848</Words>
  <Application>Microsoft Office PowerPoint</Application>
  <PresentationFormat>On-screen Show (4:3)</PresentationFormat>
  <Paragraphs>161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Austin</vt:lpstr>
      <vt:lpstr>Cheesesteaks to Green Jell-O</vt:lpstr>
      <vt:lpstr>March 23,1956 Cookie is born to a single mom</vt:lpstr>
      <vt:lpstr>1956-1962</vt:lpstr>
      <vt:lpstr>1962 Good Shepherd School</vt:lpstr>
      <vt:lpstr>1962-1970  Fun Memories</vt:lpstr>
      <vt:lpstr>  The fun continues…  Mommy</vt:lpstr>
      <vt:lpstr>1969-1975 Let’s Get Serious</vt:lpstr>
      <vt:lpstr>The Nanny</vt:lpstr>
      <vt:lpstr>1975-1978 BREATHE</vt:lpstr>
      <vt:lpstr>  1978-1980 Just me, myself, and I </vt:lpstr>
      <vt:lpstr> 1980 Never Would Have Guessed It!</vt:lpstr>
      <vt:lpstr>1981 Green Jell-O Anyone?</vt:lpstr>
      <vt:lpstr> June Osler died July 22,1982</vt:lpstr>
      <vt:lpstr>1983 Promise me you will go back!</vt:lpstr>
      <vt:lpstr>1985- Living on the wild side</vt:lpstr>
      <vt:lpstr>Ronald Clay Chesnut 1986-2006</vt:lpstr>
      <vt:lpstr> We are a Family</vt:lpstr>
      <vt:lpstr>The rest is History </vt:lpstr>
      <vt:lpstr>Let’s have some of that FUN</vt:lpstr>
      <vt:lpstr>Oh wait look there’s more!</vt:lpstr>
      <vt:lpstr>2012 Life In Review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Cheesesteaks to Green Jell-O</dc:title>
  <dc:creator>Carol Ann Osler</dc:creator>
  <cp:lastModifiedBy>Library Student</cp:lastModifiedBy>
  <cp:revision>52</cp:revision>
  <dcterms:created xsi:type="dcterms:W3CDTF">2012-03-23T20:50:09Z</dcterms:created>
  <dcterms:modified xsi:type="dcterms:W3CDTF">2012-04-27T21:29:47Z</dcterms:modified>
</cp:coreProperties>
</file>